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800" b="1" dirty="0"/>
              <a:t>Проверить право на льготу по земельному налогу можно в сервисе ФНС России</a:t>
            </a:r>
            <a:endParaRPr lang="ru-RU" sz="1800" dirty="0"/>
          </a:p>
          <a:p>
            <a:pPr algn="ctr"/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52629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900" dirty="0"/>
              <a:t>Полностью освобождены от уплаты земельного налога физические лица, относящиеся к коренным малочисленным народам Севера, Сибири и Дальнего Востока Российской Федерации, а также общины таких народов — в отношении земельных участков, расположенных в местах их традиционного проживания и традиционной хозяйственной деятельности. Эта льгота установлена главой 31 «Земельный налог» Налогового кодекса Российской Федерации (НК РФ) и относится к федеральным льготам.</a:t>
            </a:r>
          </a:p>
          <a:p>
            <a:pPr algn="just"/>
            <a:r>
              <a:rPr lang="ru-RU" sz="900" dirty="0"/>
              <a:t>Помимо этого федеральным законодательством предусмотрено уменьшение налоговой базы на величину кадастровой стоимости 600 кв. м площади одного земельного участка. Этим вычетом могут воспользоваться пенсионеры, </a:t>
            </a:r>
            <a:r>
              <a:rPr lang="ru-RU" sz="900" dirty="0" err="1"/>
              <a:t>предпенсионеры</a:t>
            </a:r>
            <a:r>
              <a:rPr lang="ru-RU" sz="900" dirty="0"/>
              <a:t>, инвалиды I и II групп, инвалиды с детства, дети-инвалиды, ветераны Великой Отечественной войны и боевых действий, чернобыльцы, многодетные и другие категории граждан, указанные в пункте 5 статьи 391 НК РФ. Даже если земельный участок находится в общей собственности, то каждый из сособственников имеет право на налоговый вычет в равных долях (при совместной собственности) или пропорционально доле каждого (при долевой собственности).</a:t>
            </a:r>
          </a:p>
          <a:p>
            <a:pPr algn="just"/>
            <a:r>
              <a:rPr lang="ru-RU" sz="900" dirty="0"/>
              <a:t>Так как налоговые льготы и налоговые вычеты по земельному налогу, установленные НК РФ, являются минимальными, органы муниципальных образований на местном уровне вправе увеличивать размеры налоговых вычетов, устанавливать дополнительные налоговые льготы и основания для их использования налогоплательщиками. Например, в соответствии с Решением Думы г. Владивостока от 28.10.2005 № 108 «О земельном налоге в городе Владивостоке» для пенсионеров налоговая база дополнительно уменьшается на необлагаемую налогом сумму кадастровой стоимости в размере 300 тысяч рублей на основании заявления в отношении одного земельного участка, не используемого в предпринимательской деятельности. Дополнительно льготы установлены для многодетных семей в отношении одного земельного участка, предоставленного (приобретенного) для индивидуального жилищного строительства и (или) размещения индивидуального жилого дома.</a:t>
            </a:r>
          </a:p>
          <a:p>
            <a:pPr algn="just"/>
            <a:r>
              <a:rPr lang="ru-RU" sz="900" dirty="0"/>
              <a:t>Более подробную информацию об установленных налоговых льготах в конкретном регионе можно узнать, воспользовавшись информационным сервисом «Справочная информация о ставках и льготах по имущественным налогам», размещенным на официальном сайте ФНС России (www.nalog.ru).</a:t>
            </a:r>
          </a:p>
          <a:p>
            <a:pPr algn="just"/>
            <a:r>
              <a:rPr lang="ru-RU" sz="900" dirty="0"/>
              <a:t>Важно проверить право на получение льготы, и в случае наличия такового, налоговые органы рекомендуют представить заявление в любой налоговый орган. Кроме того, подать заявление можно через МФЦ или направить его через личный кабинет налогоплательщика, а также воспользоваться услугами почты. По желанию можно приложить к заявлению документы, подтверждающие право на льготу. Обратиться за налоговой льготой можно в любой период со дня возникновения права на неё, в том числе после получения налогового уведомления.</a:t>
            </a:r>
          </a:p>
          <a:p>
            <a:pPr algn="just"/>
            <a:r>
              <a:rPr lang="ru-RU" sz="900" dirty="0"/>
              <a:t>Если налогоплательщик не направит заявление о предоставлении налоговой льготы, а также не сообщит об отказе от её применения, налоговый орган предоставит льготу самостоятельно на основании сведений, полученных от уполномоченных органов. Например, от Пенсионного фонда России — о пенсионерах, </a:t>
            </a:r>
            <a:r>
              <a:rPr lang="ru-RU" sz="900" dirty="0" err="1"/>
              <a:t>предпенсионерах</a:t>
            </a:r>
            <a:r>
              <a:rPr lang="ru-RU" sz="900" dirty="0"/>
              <a:t> и инвалидах, от региональных органов соцзащиты — о многодетных семьях и другие.</a:t>
            </a:r>
          </a:p>
          <a:p>
            <a:pPr algn="just"/>
            <a:r>
              <a:rPr lang="ru-RU" sz="900" dirty="0"/>
              <a:t>Льгота начинает действовать с налогового периода, в котором у налогоплательщика возникло право на льготу. Даже при обращении налогоплательщика в налоговый орган позднее периода возникновения права на льготу, налоговый орган сделает перерасчет и вернет сумму налога, уплаченную без учета льготы.</a:t>
            </a:r>
            <a:endParaRPr lang="ru-RU" sz="9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164463</TotalTime>
  <Words>536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1931</cp:revision>
  <cp:lastPrinted>2023-11-01T03:25:47Z</cp:lastPrinted>
  <dcterms:created xsi:type="dcterms:W3CDTF">2014-10-08T23:03:32Z</dcterms:created>
  <dcterms:modified xsi:type="dcterms:W3CDTF">2025-04-28T04:43:06Z</dcterms:modified>
</cp:coreProperties>
</file>