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Как проверить кассовый чек: обязательные реквизиты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6" y="2468724"/>
            <a:ext cx="5965258" cy="54168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8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Организации и индивидуальные предприниматели обязаны выдавать (направлять) при осуществлении ими расчетов в момент оплаты товаров (работ, услуг) кассовые чеки в случаях, предусмотренных Федеральным законом от 22.05.2003 № 54-ФЗ «О применении контрольно-кассовой техники при осуществлении расчетов в Российской Федерации</a:t>
            </a:r>
            <a:r>
              <a:rPr lang="ru-RU" sz="800" dirty="0" smtClean="0">
                <a:latin typeface="Golos Text" panose="020B0604020202020204" charset="0"/>
                <a:ea typeface="Golos Text" panose="020B0604020202020204" charset="0"/>
              </a:rPr>
              <a:t>». Требования </a:t>
            </a: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о наполнении кассового чека установлены статьей 4.7 указанного закона и содержат следующие обязательные реквизиты: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наименование документа, а именно кассовый чек;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порядковый номер чека за смену;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дата, время и место осуществления расчета (дата и время должны быть актуальными, соответствовать фактическому часовому поясу);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наименование организации или фамилия, имя, отчество (при наличии) индивидуального предпринимателя (ИП);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ИНН организации или ИП;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применяемая при расчете система налогообложения: «ОСН», «УСН ДОХОД», «УСН ДОХОД – РАСХОД», «ЕСХН», «ПАТЕНТ»);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признак расчета (приход, возврат прихода, расход, возврат расхода);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наименование товаров (работ, услуг), платежа, выплаты, их количество (наименование товаров, работ, услуг должно быть конкретным, понятным, позволяющим идентифицировать товар или услугу. Длина реквизита не должна превышать 128 символов вместе с пробелами);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цена (в валюте РФ) за единицу товара, работ, услуг с учетом скидок и наценок;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стоимость товаров (работ, услуг) с учетом скидок и наценок и с указанием ставки НДС;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сумма расчета с отдельным указанием ставок и сумм НДС по этим ставкам;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форма расчета, сумма оплаты (это оплата наличными деньгами и (или) в безналичном порядке. Сумма оплаты указывается отдельно по каждой форме расчета);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должность и фамилия лица, осуществившего расчет с покупателем (клиентом);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регистрационный номер ККТ;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заводской номер экземпляра модели фискального накопителя;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фискальный признак документа;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адрес сайта в сети Интернет, на котором можно проверить подлинность чека (для печатной формы сведения не требуются);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абонентский номер либо адрес электронной почты покупателя (клиента) (обязательный реквизит для кассового чека в электронной форме);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порядковый номер фискального документа;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номер смены (обязателен только для электронной формы кассового чека, начиная с версии 1.05 ФФД);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QR-код (это двухмерный штриховой код, содержащий реквизиты проверки кассового чека в кодированном виде, в отдельной выделенной области кассового чека).</a:t>
            </a:r>
          </a:p>
          <a:p>
            <a:pPr algn="just"/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Для покупателя подлинный кассовый чек способствует защите прав потребителя. Удобное приложение «Проверка чека ФНС России» позволяет покупателям проверить легальность чека, получить и сохранить электронный кассовый чек, а также дает возможность сообщить в налоговый орган о нарушениях. Любой гражданин, имея данное приложение на смартфоне, сканирует QR-код, который размещен в отдельной области кассового чека, и получает необходимую информацию. При получении сведений о фиктивности чека программа приложения сама предложит направить обращение в ФНС России.</a:t>
            </a:r>
          </a:p>
          <a:p>
            <a:pPr algn="just"/>
            <a:r>
              <a:rPr lang="ru-RU" sz="800" dirty="0">
                <a:latin typeface="Golos Text" panose="020B0604020202020204" charset="0"/>
                <a:ea typeface="Golos Text" panose="020B0604020202020204" charset="0"/>
              </a:rPr>
              <a:t>Важно и то, что добросовестное применение ККТ предоставляет бизнесу такие преимущества, как равные конкурентные условия, отсутствие проверок, возможность регистрации ККТ через официальный сайт ФНС России и освобождение от кассовой отчетности.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164462</TotalTime>
  <Words>523</Words>
  <Application>Microsoft Office PowerPoint</Application>
  <PresentationFormat>Лист A4 (210x297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1929</cp:revision>
  <cp:lastPrinted>2023-11-01T03:25:47Z</cp:lastPrinted>
  <dcterms:created xsi:type="dcterms:W3CDTF">2014-10-08T23:03:32Z</dcterms:created>
  <dcterms:modified xsi:type="dcterms:W3CDTF">2024-06-18T03:50:16Z</dcterms:modified>
</cp:coreProperties>
</file>