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2" r:id="rId4"/>
    <p:sldId id="261" r:id="rId5"/>
    <p:sldId id="260" r:id="rId6"/>
    <p:sldId id="259" r:id="rId7"/>
    <p:sldId id="258" r:id="rId8"/>
    <p:sldId id="25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М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273" y="0"/>
            <a:ext cx="683145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М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273" y="0"/>
            <a:ext cx="683145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М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142" y="0"/>
            <a:ext cx="680571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М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064" y="0"/>
            <a:ext cx="652387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М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124" y="0"/>
            <a:ext cx="64737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М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726" y="0"/>
            <a:ext cx="688454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М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222" y="0"/>
            <a:ext cx="68315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М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086" y="0"/>
            <a:ext cx="6753828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Куранова</dc:creator>
  <cp:lastModifiedBy>Куранова</cp:lastModifiedBy>
  <cp:revision>1</cp:revision>
  <dcterms:created xsi:type="dcterms:W3CDTF">2025-12-05T05:57:30Z</dcterms:created>
  <dcterms:modified xsi:type="dcterms:W3CDTF">2025-12-05T05:59:17Z</dcterms:modified>
</cp:coreProperties>
</file>