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23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542925"/>
            <a:ext cx="5448300" cy="577215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2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9275" y="428625"/>
            <a:ext cx="5505450" cy="600075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987" y="528637"/>
            <a:ext cx="5534025" cy="580072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4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3550" y="471487"/>
            <a:ext cx="5676900" cy="591502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5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2137" y="542925"/>
            <a:ext cx="5419725" cy="57721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6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7850" y="528637"/>
            <a:ext cx="5448300" cy="58007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2150" y="604837"/>
            <a:ext cx="5219700" cy="56483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PresentationFormat>Экран (4:3)</PresentationFormat>
  <Paragraphs>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Куранова</dc:creator>
  <cp:lastModifiedBy>Куранова</cp:lastModifiedBy>
  <cp:revision>1</cp:revision>
  <dcterms:created xsi:type="dcterms:W3CDTF">2025-12-05T05:42:14Z</dcterms:created>
  <dcterms:modified xsi:type="dcterms:W3CDTF">2025-12-05T05:48:31Z</dcterms:modified>
</cp:coreProperties>
</file>